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C22091-F4CB-4F6D-B586-62BAA05142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3FC9563-0032-4C95-B4DF-07CC6C0AC7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AA26F5-CC42-4D2B-AE68-B3FD26EFB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A5B570-78CC-4CB3-A6B0-08BB0FED5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8FE712-95A5-4D37-9FFF-D05581526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626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98404B-A999-4562-9D2E-342B62182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2A08EA6-0BBE-444E-85A3-C4717986A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D73DE2-730F-4893-8239-DDC43A133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9B7D81-95B0-4DD1-85C9-2C70AA656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AC2239-F79B-4782-8C38-74CA5E7FD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2969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C735C39-59A6-45A1-AC96-C463069244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50FD239-13F6-4860-A55C-20E744E2F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53C4B6-716D-4CBE-A2E0-C0D2A6775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2BECAA-3794-47D7-A36D-D9BCFFC29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51FF8D-39DE-4C10-B1BE-1C991A03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785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FB0CC7-7A4D-4D4F-B166-C9DBCCA4A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E9F3A2-5EE1-483B-BE22-DF7398325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D8A4F4-1A29-4D50-94B0-9FC8C4C62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B457B0-4BF1-4A80-A131-E9CC97D83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AA6E9E-A867-41DF-866E-65CE2AF48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743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060D61-76F2-4058-86DA-F92551CB7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76A99D-8FB1-481E-BA27-A014AC0F8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E4886C-ACB8-426C-B402-647416BFB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82A170-D4B1-4B4A-9DDF-7AAF4BED7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4A1859-0419-462E-A6D8-0ED3A96D7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800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34F217-B98E-49D9-920B-502C911E4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702778-30CF-459A-9AAC-F0A1602B97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D46764-32A8-477F-97FC-04B5DC4CD3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BF7C3E-5D38-46D0-A14D-663E7EF22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8812DA-3438-4CA3-AEBB-C7B0D5575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A00776-2E4E-4C67-B6C1-E8184F0D1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792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F5C9D7-4946-43A8-BE22-B1A0ED018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81BE86-96CC-43B9-88AB-70A9DDFC6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AB927CC-1119-4732-9D40-D17E187E3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54072CD-8CC3-4CD5-9880-F4A8D4F710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428DC3F-38E9-45CC-96A4-6353B33634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04BFB2-1B11-45F4-AD5E-4C42876C0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33A2A36-8888-4957-8D19-E58DA03C8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0DB2B27-F8CD-4BB9-90CF-FE9601DDA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950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EC35B8-C084-4ED1-AC53-D116B4DE6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92D6B38-877E-4432-BA4E-B90A72098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54D62A1-9B2E-43ED-A553-E967029F6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F3C4247-E77A-422E-B055-3A3D5B7D4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4885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6415446-0878-4CC1-9A1B-8E93BC710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DF6BDBE-98F6-4359-9A8D-072F804B9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FDD87F0-150E-41B5-99EA-1E96E4C4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5991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C456D4-8FF5-41B0-9048-9FCEB9EB2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C95EEE-F3A3-451E-8CC0-6B221A5F9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6DD014-92BF-4085-A252-9D651D78C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3BD667-BD3A-4316-A3C9-7A18CD1B1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4112676-AFFD-4B0A-ADF1-45108D128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A146B0-A8B0-446B-A74E-46A808252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839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6AEFB7-797A-4D0D-A877-A79271F8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27ECD03-753E-4867-B82B-8F4B2234D7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16E2D13-1904-48FB-8EDC-D698568DF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A97A43-BDB9-455F-A83D-BAA2AA903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AA3413-BD79-4A00-B6D0-4881DE012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155D6EA-FC6A-424B-8DEE-7934A6C0C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792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996834-3236-4AC1-9639-08300004A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D37ADF-7341-4F7E-84C6-19C5D2E23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EE3C14-E81B-4B39-8DFC-F5ECEEACCD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069AE-DF45-4FD9-A076-C7218393EA01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EB173B-EEAF-4A8A-B023-236365A3C2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CB0D7B-40C9-4FA6-98BA-86C6170A5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92FD1-5259-44F3-91A3-E717F7F17E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2616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1FEE90-0C7C-4F33-923A-55B69035AF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148AC1F-1FB6-4FBA-8930-11F32A3157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34106A1-C2A0-4D72-BAC8-8E90B6B3A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540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60AA1A-DBF8-452E-8CBA-ABA853C4A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89F7C5-D080-41C0-AF81-5294975E8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E9B78E-B27F-4ACE-8D10-78EB37B55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758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F81F14-46F2-4172-9D2D-D163B8648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CB0FDC-3EFB-438C-A3A1-B580F831B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79B0D0B-825E-41FE-B107-810128ECF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591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73810E-0573-4757-861E-4F1010A7E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296EF8-3FDA-47C5-93C2-EB29CF3D8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0EEC8D5-375B-49E5-ABAC-C49E61CA6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650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410DE1-5E80-4374-89EA-C62A171A3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BC4E3B-065E-417D-8CD0-5E9F3C142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4295478-A2DA-4DCA-A3AD-2663462AA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817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AA186C-2153-46CE-B477-530512413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A8F5E2-7184-4A30-9AA6-A9AE9D5FF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217A6CE-33A6-46D9-AAF2-DF29A6C22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528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314E9B-49F5-4EF1-B75C-1699A833F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0FCCE0-E336-4FA9-A6A0-26850C7B6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C9BBDC1-A6A9-4D67-9B7A-8E6128A01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14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2A553-B019-4C76-BD44-E4EE02C52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8B9763-60DF-4C83-B627-EA65B6E6D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204ED7D-C1B0-4665-912E-6C906C548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93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622FE3-5F10-4AB5-A8E3-6CA313D56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696C23-FF0F-4CA1-84E7-FFB38B86A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14C5095-8451-4719-868E-9E53340CE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7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96E388-BF38-47EA-A02C-35656CB62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F0F7FB-6D74-44AE-B24A-E7F952686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41C5FA-39F7-4215-B9D7-5D65AFE30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813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C967B5-E916-4CBC-A232-0A4FBF34E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0EC705-1622-4457-ACDF-DA41E6063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86BC9E3-DDEB-4497-A331-71AD548BC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599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宽屏</PresentationFormat>
  <Paragraphs>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HP</dc:creator>
  <cp:lastModifiedBy>HP</cp:lastModifiedBy>
  <cp:revision>2</cp:revision>
  <dcterms:created xsi:type="dcterms:W3CDTF">2020-05-13T22:17:18Z</dcterms:created>
  <dcterms:modified xsi:type="dcterms:W3CDTF">2020-05-13T22:21:48Z</dcterms:modified>
</cp:coreProperties>
</file>

<file path=docProps/thumbnail.jpeg>
</file>